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6.xml" ContentType="application/vnd.openxmlformats-officedocument.presentationml.tag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ags/tag2.xml" ContentType="application/vnd.openxmlformats-officedocument.presentationml.tags+xml"/>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1" r:id="rId1"/>
  </p:sldMasterIdLst>
  <p:notesMasterIdLst>
    <p:notesMasterId r:id="rId10"/>
  </p:notesMasterIdLst>
  <p:sldIdLst>
    <p:sldId id="256" r:id="rId2"/>
    <p:sldId id="259" r:id="rId3"/>
    <p:sldId id="258" r:id="rId4"/>
    <p:sldId id="257" r:id="rId5"/>
    <p:sldId id="261" r:id="rId6"/>
    <p:sldId id="260" r:id="rId7"/>
    <p:sldId id="262" r:id="rId8"/>
    <p:sldId id="263" r:id="rId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Arial" pitchFamily="34"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pitchFamily="34"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pitchFamily="34"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pitchFamily="34"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pitchFamily="34" charset="0"/>
      </a:defRPr>
    </a:lvl5pPr>
    <a:lvl6pPr marL="2286000" algn="l" defTabSz="914400" rtl="0" eaLnBrk="1" latinLnBrk="0" hangingPunct="1">
      <a:defRPr sz="2400" kern="1200">
        <a:solidFill>
          <a:schemeClr val="tx1"/>
        </a:solidFill>
        <a:latin typeface="Times New Roman" pitchFamily="18" charset="0"/>
        <a:ea typeface="+mn-ea"/>
        <a:cs typeface="Arial" pitchFamily="34" charset="0"/>
      </a:defRPr>
    </a:lvl6pPr>
    <a:lvl7pPr marL="2743200" algn="l" defTabSz="914400" rtl="0" eaLnBrk="1" latinLnBrk="0" hangingPunct="1">
      <a:defRPr sz="2400" kern="1200">
        <a:solidFill>
          <a:schemeClr val="tx1"/>
        </a:solidFill>
        <a:latin typeface="Times New Roman" pitchFamily="18" charset="0"/>
        <a:ea typeface="+mn-ea"/>
        <a:cs typeface="Arial" pitchFamily="34" charset="0"/>
      </a:defRPr>
    </a:lvl7pPr>
    <a:lvl8pPr marL="3200400" algn="l" defTabSz="914400" rtl="0" eaLnBrk="1" latinLnBrk="0" hangingPunct="1">
      <a:defRPr sz="2400" kern="1200">
        <a:solidFill>
          <a:schemeClr val="tx1"/>
        </a:solidFill>
        <a:latin typeface="Times New Roman" pitchFamily="18" charset="0"/>
        <a:ea typeface="+mn-ea"/>
        <a:cs typeface="Arial" pitchFamily="34" charset="0"/>
      </a:defRPr>
    </a:lvl8pPr>
    <a:lvl9pPr marL="3657600" algn="l" defTabSz="914400" rtl="0" eaLnBrk="1" latinLnBrk="0" hangingPunct="1">
      <a:defRPr sz="2400" kern="1200">
        <a:solidFill>
          <a:schemeClr val="tx1"/>
        </a:solidFill>
        <a:latin typeface="Times New Roman"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showPr>
  <p:clrMru>
    <a:srgbClr val="3968C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51" d="100"/>
          <a:sy n="51" d="100"/>
        </p:scale>
        <p:origin x="-547"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charset="0"/>
                <a:cs typeface="+mn-cs"/>
              </a:defRPr>
            </a:lvl1pPr>
          </a:lstStyle>
          <a:p>
            <a:pPr>
              <a:defRPr/>
            </a:pPr>
            <a:endParaRPr lang="en-US"/>
          </a:p>
        </p:txBody>
      </p:sp>
      <p:sp>
        <p:nvSpPr>
          <p:cNvPr id="122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charset="0"/>
                <a:cs typeface="+mn-cs"/>
              </a:defRPr>
            </a:lvl1pPr>
          </a:lstStyle>
          <a:p>
            <a:pPr>
              <a:defRPr/>
            </a:pPr>
            <a:endParaRPr lang="en-US"/>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charset="0"/>
                <a:cs typeface="+mn-cs"/>
              </a:defRPr>
            </a:lvl1pPr>
          </a:lstStyle>
          <a:p>
            <a:pPr>
              <a:defRPr/>
            </a:pPr>
            <a:endParaRPr lang="en-US"/>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cs typeface="+mn-cs"/>
              </a:defRPr>
            </a:lvl1pPr>
          </a:lstStyle>
          <a:p>
            <a:pPr>
              <a:defRPr/>
            </a:pPr>
            <a:fld id="{293919F2-0D20-404E-8561-71148CD43822}"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p:txBody>
          <a:bodyPr/>
          <a:lstStyle/>
          <a:p>
            <a:pPr>
              <a:defRPr/>
            </a:pPr>
            <a:fld id="{2A43D60A-FDEC-421E-9BCB-5C1650E4046E}" type="slidenum">
              <a:rPr lang="en-US" smtClean="0">
                <a:latin typeface="Times New Roman" pitchFamily="18" charset="0"/>
              </a:rPr>
              <a:pPr>
                <a:defRPr/>
              </a:pPr>
              <a:t>1</a:t>
            </a:fld>
            <a:endParaRPr lang="en-US" smtClean="0">
              <a:latin typeface="Times New Roman" pitchFamily="18" charset="0"/>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endParaRPr lang="en-US"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US" smtClean="0">
              <a:latin typeface="Times New Roman" pitchFamily="18" charset="0"/>
            </a:endParaRPr>
          </a:p>
        </p:txBody>
      </p:sp>
      <p:sp>
        <p:nvSpPr>
          <p:cNvPr id="13316" name="Slide Number Placeholder 3"/>
          <p:cNvSpPr>
            <a:spLocks noGrp="1"/>
          </p:cNvSpPr>
          <p:nvPr>
            <p:ph type="sldNum" sz="quarter" idx="5"/>
          </p:nvPr>
        </p:nvSpPr>
        <p:spPr/>
        <p:txBody>
          <a:bodyPr/>
          <a:lstStyle/>
          <a:p>
            <a:pPr>
              <a:defRPr/>
            </a:pPr>
            <a:fld id="{C87FF42F-D418-43A5-8352-5C051811D7BF}" type="slidenum">
              <a:rPr lang="en-US" smtClean="0">
                <a:latin typeface="Times New Roman" pitchFamily="18" charset="0"/>
              </a:rPr>
              <a:pPr>
                <a:defRPr/>
              </a:pPr>
              <a:t>2</a:t>
            </a:fld>
            <a:endParaRPr 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D:\Hot Chilli\Webs\powerpoint\Bus gen3\educatcarhou.jpg"/>
          <p:cNvPicPr>
            <a:picLocks noChangeAspect="1" noChangeArrowheads="1"/>
          </p:cNvPicPr>
          <p:nvPr/>
        </p:nvPicPr>
        <p:blipFill>
          <a:blip r:embed="rId3" cstate="print">
            <a:lum bright="-24000" contrast="-30000"/>
          </a:blip>
          <a:srcRect/>
          <a:stretch>
            <a:fillRect/>
          </a:stretch>
        </p:blipFill>
        <p:spPr bwMode="auto">
          <a:xfrm>
            <a:off x="0" y="0"/>
            <a:ext cx="9144000" cy="6865938"/>
          </a:xfrm>
          <a:prstGeom prst="rect">
            <a:avLst/>
          </a:prstGeom>
          <a:noFill/>
          <a:ln w="9525">
            <a:noFill/>
            <a:miter lim="800000"/>
            <a:headEnd/>
            <a:tailEnd/>
          </a:ln>
        </p:spPr>
      </p:pic>
      <p:sp>
        <p:nvSpPr>
          <p:cNvPr id="3075" name="Rectangle 3"/>
          <p:cNvSpPr>
            <a:spLocks noGrp="1" noChangeArrowheads="1"/>
          </p:cNvSpPr>
          <p:nvPr>
            <p:ph type="ctrTitle"/>
          </p:nvPr>
        </p:nvSpPr>
        <p:spPr>
          <a:xfrm>
            <a:off x="457200" y="1905000"/>
            <a:ext cx="7772400" cy="1143000"/>
          </a:xfrm>
        </p:spPr>
        <p:txBody>
          <a:bodyPr/>
          <a:lstStyle>
            <a:lvl1pPr algn="ctr">
              <a:defRPr/>
            </a:lvl1pPr>
          </a:lstStyle>
          <a:p>
            <a:r>
              <a:rPr lang="en-US" smtClean="0"/>
              <a:t>Click to edit Master title style</a:t>
            </a:r>
            <a:endParaRPr lang="en-US"/>
          </a:p>
        </p:txBody>
      </p:sp>
      <p:sp>
        <p:nvSpPr>
          <p:cNvPr id="3076" name="Rectangle 4"/>
          <p:cNvSpPr>
            <a:spLocks noGrp="1" noChangeArrowheads="1"/>
          </p:cNvSpPr>
          <p:nvPr>
            <p:ph type="subTitle" idx="1"/>
          </p:nvPr>
        </p:nvSpPr>
        <p:spPr>
          <a:xfrm>
            <a:off x="457200" y="2971800"/>
            <a:ext cx="7772400" cy="1752600"/>
          </a:xfrm>
        </p:spPr>
        <p:txBody>
          <a:bodyPr/>
          <a:lstStyle>
            <a:lvl1pPr marL="0" indent="0" algn="ctr">
              <a:buFont typeface="Monotype Sorts" pitchFamily="2" charset="2"/>
              <a:buNone/>
              <a:defRPr/>
            </a:lvl1pPr>
          </a:lstStyle>
          <a:p>
            <a:r>
              <a:rPr lang="en-US" smtClean="0"/>
              <a:t>Click to edit Master subtitle style</a:t>
            </a:r>
            <a:endParaRPr lang="en-US"/>
          </a:p>
        </p:txBody>
      </p:sp>
      <p:sp>
        <p:nvSpPr>
          <p:cNvPr id="5" name="Rectangle 5"/>
          <p:cNvSpPr>
            <a:spLocks noGrp="1" noChangeArrowheads="1"/>
          </p:cNvSpPr>
          <p:nvPr>
            <p:ph type="dt" sz="half" idx="10"/>
          </p:nvPr>
        </p:nvSpPr>
        <p:spPr>
          <a:xfrm>
            <a:off x="533400" y="6248400"/>
            <a:ext cx="1905000" cy="457200"/>
          </a:xfrm>
        </p:spPr>
        <p:txBody>
          <a:bodyPr/>
          <a:lstStyle>
            <a:lvl1pPr>
              <a:defRPr>
                <a:solidFill>
                  <a:srgbClr val="CCECFF"/>
                </a:solidFill>
              </a:defRPr>
            </a:lvl1pPr>
          </a:lstStyle>
          <a:p>
            <a:pPr>
              <a:defRPr/>
            </a:pPr>
            <a:endParaRPr lang="en-US"/>
          </a:p>
        </p:txBody>
      </p:sp>
      <p:sp>
        <p:nvSpPr>
          <p:cNvPr id="6" name="Rectangle 6"/>
          <p:cNvSpPr>
            <a:spLocks noGrp="1" noChangeArrowheads="1"/>
          </p:cNvSpPr>
          <p:nvPr>
            <p:ph type="ftr" sz="quarter" idx="11"/>
          </p:nvPr>
        </p:nvSpPr>
        <p:spPr>
          <a:xfrm>
            <a:off x="2971800" y="6248400"/>
            <a:ext cx="2895600" cy="457200"/>
          </a:xfrm>
        </p:spPr>
        <p:txBody>
          <a:bodyPr/>
          <a:lstStyle>
            <a:lvl1pPr>
              <a:defRPr>
                <a:solidFill>
                  <a:srgbClr val="CCECFF"/>
                </a:solidFill>
              </a:defRPr>
            </a:lvl1pPr>
          </a:lstStyle>
          <a:p>
            <a:pPr>
              <a:defRPr/>
            </a:pPr>
            <a:endParaRPr lang="en-US"/>
          </a:p>
        </p:txBody>
      </p:sp>
      <p:sp>
        <p:nvSpPr>
          <p:cNvPr id="7" name="Rectangle 7"/>
          <p:cNvSpPr>
            <a:spLocks noGrp="1" noChangeArrowheads="1"/>
          </p:cNvSpPr>
          <p:nvPr>
            <p:ph type="sldNum" sz="quarter" idx="12"/>
          </p:nvPr>
        </p:nvSpPr>
        <p:spPr>
          <a:xfrm>
            <a:off x="6400800" y="6248400"/>
            <a:ext cx="1905000" cy="457200"/>
          </a:xfrm>
        </p:spPr>
        <p:txBody>
          <a:bodyPr/>
          <a:lstStyle>
            <a:lvl1pPr>
              <a:defRPr>
                <a:solidFill>
                  <a:srgbClr val="CCECFF"/>
                </a:solidFill>
              </a:defRPr>
            </a:lvl1pPr>
          </a:lstStyle>
          <a:p>
            <a:pPr>
              <a:defRPr/>
            </a:pPr>
            <a:fld id="{87208775-F144-40A3-B5C5-49CAA333853D}"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B0BBB96-A51E-4D91-BEC7-6B89713CB041}"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056A80-BF96-4EA2-8BAD-1B60EE3500FD}"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430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05400" y="1600200"/>
            <a:ext cx="38100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5A43BB1-F071-4EF6-81B7-91F32AD24A8B}"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3C72C85A-0208-4887-944C-7D7861A3E92E}"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DC34516-DCF2-44A1-95CC-6671093088F5}"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34F6ECA-7D3A-46D9-B7EA-A8435C3756B6}"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5EAB7AD-236E-4A7A-8BFE-357130F9640E}"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3B2898-F6E5-40E7-A755-F17D1B1FDA74}"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7E621C5-8AEF-448F-A386-62E5933D0E56}"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2300" y="381000"/>
            <a:ext cx="19431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381000"/>
            <a:ext cx="56769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272E802-F8A2-4399-A012-2E941248B457}" type="slidenum">
              <a:rPr lang="en-US"/>
              <a:pPr>
                <a:defRPr/>
              </a:pPr>
              <a:t>‹#›</a:t>
            </a:fld>
            <a:endParaRPr lang="en-US" dirty="0"/>
          </a:p>
        </p:txBody>
      </p:sp>
    </p:spTree>
  </p:cSld>
  <p:clrMapOvr>
    <a:masterClrMapping/>
  </p:clrMapOvr>
  <p:transition spd="slow" advClick="0" advTm="4484">
    <p:dissolve/>
    <p:sndAc>
      <p:stSnd>
        <p:snd r:embed="rId1" name="arrow.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968C7"/>
        </a:solidFill>
        <a:effectLst/>
      </p:bgPr>
    </p:bg>
    <p:spTree>
      <p:nvGrpSpPr>
        <p:cNvPr id="1" name=""/>
        <p:cNvGrpSpPr/>
        <p:nvPr/>
      </p:nvGrpSpPr>
      <p:grpSpPr>
        <a:xfrm>
          <a:off x="0" y="0"/>
          <a:ext cx="0" cy="0"/>
          <a:chOff x="0" y="0"/>
          <a:chExt cx="0" cy="0"/>
        </a:xfrm>
      </p:grpSpPr>
      <p:pic>
        <p:nvPicPr>
          <p:cNvPr id="1026" name="Picture 11" descr="D:\Hot Chilli\Webs\powerpoint\Bus gen3\educatcarhou.jpg"/>
          <p:cNvPicPr>
            <a:picLocks noChangeAspect="1" noChangeArrowheads="1"/>
          </p:cNvPicPr>
          <p:nvPr/>
        </p:nvPicPr>
        <p:blipFill>
          <a:blip r:embed="rId14" cstate="print">
            <a:lum bright="-24000" contrast="-30000"/>
          </a:blip>
          <a:srcRect/>
          <a:stretch>
            <a:fillRect/>
          </a:stretch>
        </p:blipFill>
        <p:spPr bwMode="auto">
          <a:xfrm>
            <a:off x="0" y="0"/>
            <a:ext cx="9144000" cy="6865938"/>
          </a:xfrm>
          <a:prstGeom prst="rect">
            <a:avLst/>
          </a:prstGeom>
          <a:noFill/>
          <a:ln w="9525">
            <a:noFill/>
            <a:miter lim="800000"/>
            <a:headEnd/>
            <a:tailEnd/>
          </a:ln>
        </p:spPr>
      </p:pic>
      <p:sp>
        <p:nvSpPr>
          <p:cNvPr id="2050" name="Rectangle 2"/>
          <p:cNvSpPr>
            <a:spLocks noGrp="1" noChangeArrowheads="1"/>
          </p:cNvSpPr>
          <p:nvPr>
            <p:ph type="title"/>
          </p:nvPr>
        </p:nvSpPr>
        <p:spPr bwMode="auto">
          <a:xfrm>
            <a:off x="2514600" y="381000"/>
            <a:ext cx="64008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title style</a:t>
            </a:r>
          </a:p>
        </p:txBody>
      </p:sp>
      <p:sp>
        <p:nvSpPr>
          <p:cNvPr id="2051" name="Rectangle 3"/>
          <p:cNvSpPr>
            <a:spLocks noGrp="1" noChangeArrowheads="1"/>
          </p:cNvSpPr>
          <p:nvPr>
            <p:ph type="body" idx="1"/>
          </p:nvPr>
        </p:nvSpPr>
        <p:spPr bwMode="auto">
          <a:xfrm>
            <a:off x="1143000" y="1600200"/>
            <a:ext cx="77724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2" name="Rectangle 4"/>
          <p:cNvSpPr>
            <a:spLocks noGrp="1" noChangeArrowheads="1"/>
          </p:cNvSpPr>
          <p:nvPr>
            <p:ph type="dt" sz="half" idx="2"/>
          </p:nvPr>
        </p:nvSpPr>
        <p:spPr bwMode="auto">
          <a:xfrm>
            <a:off x="1143000" y="64008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Bef>
                <a:spcPct val="50000"/>
              </a:spcBef>
              <a:defRPr sz="1400">
                <a:latin typeface="+mj-lt"/>
                <a:cs typeface="+mn-cs"/>
              </a:defRPr>
            </a:lvl1pPr>
          </a:lstStyle>
          <a:p>
            <a:pPr>
              <a:defRPr/>
            </a:pPr>
            <a:endParaRPr lang="en-US"/>
          </a:p>
        </p:txBody>
      </p:sp>
      <p:sp>
        <p:nvSpPr>
          <p:cNvPr id="2053" name="Rectangle 5"/>
          <p:cNvSpPr>
            <a:spLocks noGrp="1" noChangeArrowheads="1"/>
          </p:cNvSpPr>
          <p:nvPr>
            <p:ph type="ftr" sz="quarter" idx="3"/>
          </p:nvPr>
        </p:nvSpPr>
        <p:spPr bwMode="auto">
          <a:xfrm>
            <a:off x="3581400" y="64008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Bef>
                <a:spcPct val="50000"/>
              </a:spcBef>
              <a:defRPr sz="1400">
                <a:latin typeface="+mj-lt"/>
                <a:cs typeface="+mn-cs"/>
              </a:defRPr>
            </a:lvl1pPr>
          </a:lstStyle>
          <a:p>
            <a:pPr>
              <a:defRPr/>
            </a:pPr>
            <a:endParaRPr lang="en-US"/>
          </a:p>
        </p:txBody>
      </p:sp>
      <p:sp>
        <p:nvSpPr>
          <p:cNvPr id="2054" name="Rectangle 6"/>
          <p:cNvSpPr>
            <a:spLocks noGrp="1" noChangeArrowheads="1"/>
          </p:cNvSpPr>
          <p:nvPr>
            <p:ph type="sldNum" sz="quarter" idx="4"/>
          </p:nvPr>
        </p:nvSpPr>
        <p:spPr bwMode="auto">
          <a:xfrm>
            <a:off x="7010400" y="64008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spcBef>
                <a:spcPct val="50000"/>
              </a:spcBef>
              <a:defRPr sz="1400">
                <a:latin typeface="+mj-lt"/>
                <a:cs typeface="+mn-cs"/>
              </a:defRPr>
            </a:lvl1pPr>
          </a:lstStyle>
          <a:p>
            <a:pPr>
              <a:defRPr/>
            </a:pPr>
            <a:fld id="{74E8FB97-B8D1-4416-A094-3A31004A5FA4}" type="slidenum">
              <a:rPr lang="en-US"/>
              <a:pPr>
                <a:defRPr/>
              </a:pPr>
              <a:t>‹#›</a:t>
            </a:fld>
            <a:endParaRPr lang="en-US" dirty="0"/>
          </a:p>
        </p:txBody>
      </p:sp>
    </p:spTree>
  </p:cSld>
  <p:clrMap bg1="dk2" tx1="lt1" bg2="dk1" tx2="lt2" accent1="accent1" accent2="accent2" accent3="accent3" accent4="accent4" accent5="accent5" accent6="accent6" hlink="hlink" folHlink="folHlink"/>
  <p:sldLayoutIdLst>
    <p:sldLayoutId id="2147483768"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spd="slow" advClick="0" advTm="4484">
    <p:dissolve/>
    <p:sndAc>
      <p:stSnd>
        <p:snd r:embed="rId13" name="arrow.wav"/>
      </p:stSnd>
    </p:sndAc>
  </p:transition>
  <p:txStyles>
    <p:titleStyle>
      <a:lvl1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kumimoji="1" sz="4400" b="1">
          <a:solidFill>
            <a:schemeClr val="tx2"/>
          </a:solidFill>
          <a:effectLst>
            <a:outerShdw blurRad="38100" dist="38100" dir="2700000" algn="tl">
              <a:srgbClr val="000000"/>
            </a:outerShdw>
          </a:effectLst>
          <a:latin typeface="Arial" charset="0"/>
        </a:defRPr>
      </a:lvl5pPr>
      <a:lvl6pPr marL="457200" algn="l" rtl="0" eaLnBrk="1" fontAlgn="base" hangingPunct="1">
        <a:spcBef>
          <a:spcPct val="0"/>
        </a:spcBef>
        <a:spcAft>
          <a:spcPct val="0"/>
        </a:spcAft>
        <a:defRPr kumimoji="1" sz="4400" b="1">
          <a:solidFill>
            <a:schemeClr val="tx2"/>
          </a:solidFill>
          <a:effectLst>
            <a:outerShdw blurRad="38100" dist="38100" dir="2700000" algn="tl">
              <a:srgbClr val="000000"/>
            </a:outerShdw>
          </a:effectLst>
          <a:latin typeface="Arial" charset="0"/>
        </a:defRPr>
      </a:lvl6pPr>
      <a:lvl7pPr marL="914400" algn="l" rtl="0" eaLnBrk="1" fontAlgn="base" hangingPunct="1">
        <a:spcBef>
          <a:spcPct val="0"/>
        </a:spcBef>
        <a:spcAft>
          <a:spcPct val="0"/>
        </a:spcAft>
        <a:defRPr kumimoji="1" sz="4400" b="1">
          <a:solidFill>
            <a:schemeClr val="tx2"/>
          </a:solidFill>
          <a:effectLst>
            <a:outerShdw blurRad="38100" dist="38100" dir="2700000" algn="tl">
              <a:srgbClr val="000000"/>
            </a:outerShdw>
          </a:effectLst>
          <a:latin typeface="Arial" charset="0"/>
        </a:defRPr>
      </a:lvl7pPr>
      <a:lvl8pPr marL="1371600" algn="l" rtl="0" eaLnBrk="1" fontAlgn="base" hangingPunct="1">
        <a:spcBef>
          <a:spcPct val="0"/>
        </a:spcBef>
        <a:spcAft>
          <a:spcPct val="0"/>
        </a:spcAft>
        <a:defRPr kumimoji="1" sz="4400" b="1">
          <a:solidFill>
            <a:schemeClr val="tx2"/>
          </a:solidFill>
          <a:effectLst>
            <a:outerShdw blurRad="38100" dist="38100" dir="2700000" algn="tl">
              <a:srgbClr val="000000"/>
            </a:outerShdw>
          </a:effectLst>
          <a:latin typeface="Arial" charset="0"/>
        </a:defRPr>
      </a:lvl8pPr>
      <a:lvl9pPr marL="1828800" algn="l" rtl="0" eaLnBrk="1" fontAlgn="base" hangingPunct="1">
        <a:spcBef>
          <a:spcPct val="0"/>
        </a:spcBef>
        <a:spcAft>
          <a:spcPct val="0"/>
        </a:spcAft>
        <a:defRPr kumimoji="1" sz="4400" b="1">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folHlink"/>
        </a:buClr>
        <a:buSzPct val="75000"/>
        <a:buFont typeface="Monotype Sorts"/>
        <a:buChar char="n"/>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Char char="–"/>
        <a:defRPr kumimoji="1"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folHlink"/>
        </a:buClr>
        <a:buSzPct val="60000"/>
        <a:buFont typeface="Monotype Sorts"/>
        <a:buChar char="n"/>
        <a:defRPr kumimoji="1"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kumimoji="1"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50000"/>
        <a:buFont typeface="Monotype Sorts"/>
        <a:buChar char="n"/>
        <a:defRPr kumimoji="1"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p:txBody>
          <a:bodyPr/>
          <a:lstStyle/>
          <a:p>
            <a:pPr eaLnBrk="1" hangingPunct="1">
              <a:defRPr/>
            </a:pPr>
            <a:r>
              <a:rPr lang="en-US" dirty="0" smtClean="0"/>
              <a:t>God Squad Children’s Ministry</a:t>
            </a:r>
          </a:p>
        </p:txBody>
      </p:sp>
      <p:sp>
        <p:nvSpPr>
          <p:cNvPr id="10243" name="Rectangle 3"/>
          <p:cNvSpPr>
            <a:spLocks noGrp="1" noChangeArrowheads="1"/>
          </p:cNvSpPr>
          <p:nvPr>
            <p:ph type="subTitle" idx="1"/>
          </p:nvPr>
        </p:nvSpPr>
        <p:spPr>
          <a:xfrm>
            <a:off x="457200" y="3352800"/>
            <a:ext cx="7772400" cy="1371600"/>
          </a:xfrm>
        </p:spPr>
        <p:txBody>
          <a:bodyPr/>
          <a:lstStyle/>
          <a:p>
            <a:pPr eaLnBrk="1" hangingPunct="1">
              <a:defRPr/>
            </a:pPr>
            <a:r>
              <a:rPr lang="en-US" dirty="0" smtClean="0"/>
              <a:t>Woodward Park Church of Christ</a:t>
            </a:r>
          </a:p>
        </p:txBody>
      </p:sp>
    </p:spTree>
  </p:cSld>
  <p:clrMapOvr>
    <a:masterClrMapping/>
  </p:clrMapOvr>
  <p:transition spd="slow" advClick="0" advTm="4484">
    <p:dissolve/>
    <p:sndAc>
      <p:stSnd>
        <p:snd r:embed="rId3" name="arrow.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defRPr/>
            </a:pPr>
            <a:r>
              <a:rPr lang="en-US" dirty="0" smtClean="0"/>
              <a:t>Ministry Overview</a:t>
            </a:r>
            <a:endParaRPr lang="en-US" dirty="0"/>
          </a:p>
        </p:txBody>
      </p:sp>
      <p:sp>
        <p:nvSpPr>
          <p:cNvPr id="5" name="Subtitle 4"/>
          <p:cNvSpPr>
            <a:spLocks noGrp="1"/>
          </p:cNvSpPr>
          <p:nvPr>
            <p:ph idx="1"/>
          </p:nvPr>
        </p:nvSpPr>
        <p:spPr/>
        <p:txBody>
          <a:bodyPr/>
          <a:lstStyle/>
          <a:p>
            <a:pPr>
              <a:buFont typeface="Monotype Sorts" pitchFamily="2" charset="2"/>
              <a:buChar char="n"/>
              <a:defRPr/>
            </a:pPr>
            <a:r>
              <a:rPr lang="en-US" sz="2000" dirty="0" smtClean="0"/>
              <a:t>God Squad Ministry:</a:t>
            </a:r>
          </a:p>
          <a:p>
            <a:pPr>
              <a:buFont typeface="Monotype Sorts" pitchFamily="2" charset="2"/>
              <a:buChar char="n"/>
              <a:defRPr/>
            </a:pPr>
            <a:r>
              <a:rPr lang="en-US" sz="2000" dirty="0" smtClean="0"/>
              <a:t>Started over a year ago.</a:t>
            </a:r>
          </a:p>
          <a:p>
            <a:pPr>
              <a:buFont typeface="Monotype Sorts" pitchFamily="2" charset="2"/>
              <a:buChar char="n"/>
              <a:defRPr/>
            </a:pPr>
            <a:r>
              <a:rPr lang="en-US" sz="2000" dirty="0" smtClean="0"/>
              <a:t>Children ages Prek to 6</a:t>
            </a:r>
            <a:r>
              <a:rPr lang="en-US" sz="2000" baseline="30000" dirty="0" smtClean="0"/>
              <a:t>th</a:t>
            </a:r>
            <a:r>
              <a:rPr lang="en-US" sz="2000" dirty="0" smtClean="0"/>
              <a:t> grade. </a:t>
            </a:r>
          </a:p>
          <a:p>
            <a:pPr>
              <a:buFont typeface="Monotype Sorts" pitchFamily="2" charset="2"/>
              <a:buChar char="n"/>
              <a:defRPr/>
            </a:pPr>
            <a:r>
              <a:rPr lang="en-US" sz="2000" dirty="0" smtClean="0"/>
              <a:t>Brent and Shannon Watkins</a:t>
            </a:r>
          </a:p>
          <a:p>
            <a:pPr>
              <a:buFont typeface="Monotype Sorts" pitchFamily="2" charset="2"/>
              <a:buChar char="n"/>
              <a:defRPr/>
            </a:pPr>
            <a:r>
              <a:rPr lang="en-US" sz="2000" dirty="0" smtClean="0"/>
              <a:t>Deacons assigned Brent Watkins and Gabe Bacus. </a:t>
            </a:r>
          </a:p>
          <a:p>
            <a:pPr>
              <a:buFont typeface="Monotype Sorts" pitchFamily="2" charset="2"/>
              <a:buNone/>
              <a:defRPr/>
            </a:pPr>
            <a:endParaRPr lang="en-US" dirty="0"/>
          </a:p>
        </p:txBody>
      </p:sp>
    </p:spTree>
    <p:custDataLst>
      <p:tags r:id="rId1"/>
    </p:custDataLst>
  </p:cSld>
  <p:clrMapOvr>
    <a:masterClrMapping/>
  </p:clrMapOvr>
  <p:transition spd="slow" advClick="0" advTm="4484">
    <p:dissolve/>
    <p:sndAc>
      <p:stSnd>
        <p:snd r:embed="rId4"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1000" fill="hold"/>
                                        <p:tgtEl>
                                          <p:spTgt spid="5">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 calcmode="lin" valueType="num">
                                      <p:cBhvr>
                                        <p:cTn id="21" dur="1000" fill="hold"/>
                                        <p:tgtEl>
                                          <p:spTgt spid="5">
                                            <p:txEl>
                                              <p:pRg st="1" end="1"/>
                                            </p:txEl>
                                          </p:spTgt>
                                        </p:tgtEl>
                                        <p:attrNameLst>
                                          <p:attrName>ppt_x</p:attrName>
                                        </p:attrNameLst>
                                      </p:cBhvr>
                                      <p:tavLst>
                                        <p:tav tm="0">
                                          <p:val>
                                            <p:strVal val="#ppt_x-.2"/>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 calcmode="lin" valueType="num">
                                      <p:cBhvr>
                                        <p:cTn id="28" dur="1000" fill="hold"/>
                                        <p:tgtEl>
                                          <p:spTgt spid="5">
                                            <p:txEl>
                                              <p:pRg st="2" end="2"/>
                                            </p:txEl>
                                          </p:spTgt>
                                        </p:tgtEl>
                                        <p:attrNameLst>
                                          <p:attrName>ppt_x</p:attrName>
                                        </p:attrNameLst>
                                      </p:cBhvr>
                                      <p:tavLst>
                                        <p:tav tm="0">
                                          <p:val>
                                            <p:strVal val="#ppt_x-.2"/>
                                          </p:val>
                                        </p:tav>
                                        <p:tav tm="100000">
                                          <p:val>
                                            <p:strVal val="#ppt_x"/>
                                          </p:val>
                                        </p:tav>
                                      </p:tavLst>
                                    </p:anim>
                                    <p:anim calcmode="lin" valueType="num">
                                      <p:cBhvr>
                                        <p:cTn id="29" dur="1000" fill="hold"/>
                                        <p:tgtEl>
                                          <p:spTgt spid="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anim calcmode="lin" valueType="num">
                                      <p:cBhvr>
                                        <p:cTn id="35" dur="1000" fill="hold"/>
                                        <p:tgtEl>
                                          <p:spTgt spid="5">
                                            <p:txEl>
                                              <p:pRg st="3" end="3"/>
                                            </p:txEl>
                                          </p:spTgt>
                                        </p:tgtEl>
                                        <p:attrNameLst>
                                          <p:attrName>ppt_x</p:attrName>
                                        </p:attrNameLst>
                                      </p:cBhvr>
                                      <p:tavLst>
                                        <p:tav tm="0">
                                          <p:val>
                                            <p:strVal val="#ppt_x-.2"/>
                                          </p:val>
                                        </p:tav>
                                        <p:tav tm="100000">
                                          <p:val>
                                            <p:strVal val="#ppt_x"/>
                                          </p:val>
                                        </p:tav>
                                      </p:tavLst>
                                    </p:anim>
                                    <p:anim calcmode="lin" valueType="num">
                                      <p:cBhvr>
                                        <p:cTn id="36" dur="1000" fill="hold"/>
                                        <p:tgtEl>
                                          <p:spTgt spid="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 calcmode="lin" valueType="num">
                                      <p:cBhvr>
                                        <p:cTn id="42" dur="1000" fill="hold"/>
                                        <p:tgtEl>
                                          <p:spTgt spid="5">
                                            <p:txEl>
                                              <p:pRg st="4" end="4"/>
                                            </p:txEl>
                                          </p:spTgt>
                                        </p:tgtEl>
                                        <p:attrNameLst>
                                          <p:attrName>ppt_x</p:attrName>
                                        </p:attrNameLst>
                                      </p:cBhvr>
                                      <p:tavLst>
                                        <p:tav tm="0">
                                          <p:val>
                                            <p:strVal val="#ppt_x-.2"/>
                                          </p:val>
                                        </p:tav>
                                        <p:tav tm="100000">
                                          <p:val>
                                            <p:strVal val="#ppt_x"/>
                                          </p:val>
                                        </p:tav>
                                      </p:tavLst>
                                    </p:anim>
                                    <p:anim calcmode="lin" valueType="num">
                                      <p:cBhvr>
                                        <p:cTn id="43" dur="1000" fill="hold"/>
                                        <p:tgtEl>
                                          <p:spTgt spid="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Ministry Overview</a:t>
            </a:r>
            <a:endParaRPr lang="en-US" dirty="0"/>
          </a:p>
        </p:txBody>
      </p:sp>
      <p:sp>
        <p:nvSpPr>
          <p:cNvPr id="7" name="Content Placeholder 6"/>
          <p:cNvSpPr>
            <a:spLocks noGrp="1"/>
          </p:cNvSpPr>
          <p:nvPr>
            <p:ph idx="1"/>
          </p:nvPr>
        </p:nvSpPr>
        <p:spPr/>
        <p:txBody>
          <a:bodyPr/>
          <a:lstStyle/>
          <a:p>
            <a:pPr eaLnBrk="1" hangingPunct="1">
              <a:buFont typeface="Monotype Sorts" pitchFamily="2" charset="2"/>
              <a:buChar char="n"/>
              <a:defRPr/>
            </a:pPr>
            <a:r>
              <a:rPr lang="en-US" sz="1800" dirty="0" smtClean="0"/>
              <a:t>Our aim for this ministry is to simply provide opportunities: </a:t>
            </a:r>
          </a:p>
          <a:p>
            <a:pPr lvl="1" eaLnBrk="1" hangingPunct="1">
              <a:defRPr/>
            </a:pPr>
            <a:r>
              <a:rPr lang="en-US" sz="1800" dirty="0" smtClean="0"/>
              <a:t>For our children to grow closer to Jesus</a:t>
            </a:r>
          </a:p>
          <a:p>
            <a:pPr lvl="1" eaLnBrk="1" hangingPunct="1">
              <a:defRPr/>
            </a:pPr>
            <a:r>
              <a:rPr lang="en-US" sz="1800" dirty="0" smtClean="0"/>
              <a:t>To encourage and strengthen familial bonds</a:t>
            </a:r>
          </a:p>
          <a:p>
            <a:pPr lvl="1" eaLnBrk="1" hangingPunct="1">
              <a:defRPr/>
            </a:pPr>
            <a:r>
              <a:rPr lang="en-US" sz="1800" dirty="0" smtClean="0"/>
              <a:t>To provide opportunites for the community of believers (the church that meets at Woodward Park) to serve and minister to one another with key emphasis being our children.  </a:t>
            </a:r>
          </a:p>
          <a:p>
            <a:pPr eaLnBrk="1" hangingPunct="1">
              <a:buFont typeface="Monotype Sorts" pitchFamily="2" charset="2"/>
              <a:buNone/>
              <a:defRPr/>
            </a:pPr>
            <a:endParaRPr lang="en-US" sz="1400" dirty="0" smtClean="0"/>
          </a:p>
          <a:p>
            <a:pPr eaLnBrk="1" hangingPunct="1">
              <a:buFont typeface="Monotype Sorts" pitchFamily="2" charset="2"/>
              <a:buChar char="n"/>
              <a:defRPr/>
            </a:pPr>
            <a:endParaRPr lang="en-US" dirty="0" smtClean="0"/>
          </a:p>
          <a:p>
            <a:pPr eaLnBrk="1" hangingPunct="1">
              <a:buFont typeface="Monotype Sorts" pitchFamily="2" charset="2"/>
              <a:buChar char="n"/>
              <a:defRPr/>
            </a:pPr>
            <a:endParaRPr lang="en-US" dirty="0"/>
          </a:p>
        </p:txBody>
      </p:sp>
    </p:spTree>
    <p:custDataLst>
      <p:tags r:id="rId1"/>
    </p:custDataLst>
  </p:cSld>
  <p:clrMapOvr>
    <a:masterClrMapping/>
  </p:clrMapOvr>
  <p:transition spd="slow" advClick="0" advTm="4484">
    <p:dissolve/>
    <p:sndAc>
      <p:stSnd>
        <p:snd r:embed="rId3"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81000"/>
            <a:ext cx="6400800" cy="1447800"/>
          </a:xfrm>
        </p:spPr>
        <p:txBody>
          <a:bodyPr/>
          <a:lstStyle/>
          <a:p>
            <a:pPr eaLnBrk="1" hangingPunct="1">
              <a:defRPr/>
            </a:pPr>
            <a:r>
              <a:rPr lang="en-US" dirty="0" smtClean="0"/>
              <a:t>The Foundation</a:t>
            </a:r>
            <a:br>
              <a:rPr lang="en-US" dirty="0" smtClean="0"/>
            </a:br>
            <a:r>
              <a:rPr lang="en-US" sz="1200" dirty="0" smtClean="0"/>
              <a:t>and the rain descended, and the floods came, and the winds blew, and beat upon that house; and if fell not: for it was founded upon the rock. Matt 7:25 (ASV)</a:t>
            </a:r>
            <a:br>
              <a:rPr lang="en-US" sz="1200" dirty="0" smtClean="0"/>
            </a:br>
            <a:endParaRPr lang="en-US" sz="1200" dirty="0" smtClean="0"/>
          </a:p>
        </p:txBody>
      </p:sp>
      <p:sp>
        <p:nvSpPr>
          <p:cNvPr id="7" name="Content Placeholder 6"/>
          <p:cNvSpPr>
            <a:spLocks noGrp="1"/>
          </p:cNvSpPr>
          <p:nvPr>
            <p:ph idx="1"/>
          </p:nvPr>
        </p:nvSpPr>
        <p:spPr/>
        <p:txBody>
          <a:bodyPr/>
          <a:lstStyle/>
          <a:p>
            <a:pPr eaLnBrk="1" hangingPunct="1">
              <a:buFont typeface="Monotype Sorts" pitchFamily="2" charset="2"/>
              <a:buChar char="n"/>
              <a:defRPr/>
            </a:pPr>
            <a:endParaRPr lang="en-US" sz="1600" dirty="0" smtClean="0"/>
          </a:p>
          <a:p>
            <a:pPr eaLnBrk="1" hangingPunct="1">
              <a:buFont typeface="Monotype Sorts" pitchFamily="2" charset="2"/>
              <a:buNone/>
              <a:defRPr/>
            </a:pPr>
            <a:r>
              <a:rPr lang="en-US" sz="1600" dirty="0" smtClean="0"/>
              <a:t>	These activities will focus on helping our children grow closer to Jesus by hearing and seeing the word in action. </a:t>
            </a:r>
          </a:p>
          <a:p>
            <a:pPr lvl="1" eaLnBrk="1" hangingPunct="1">
              <a:defRPr/>
            </a:pPr>
            <a:r>
              <a:rPr lang="en-US" sz="1600" dirty="0" smtClean="0"/>
              <a:t>Work and supplement the children’s educational and worship ministries</a:t>
            </a:r>
          </a:p>
          <a:p>
            <a:pPr lvl="2" eaLnBrk="1" hangingPunct="1">
              <a:buFont typeface="Monotype Sorts" pitchFamily="2" charset="2"/>
              <a:buChar char="n"/>
              <a:defRPr/>
            </a:pPr>
            <a:r>
              <a:rPr lang="en-US" sz="1600" dirty="0" smtClean="0"/>
              <a:t>On Sunday mornings during worship have a combined childrens class  for grades 3</a:t>
            </a:r>
            <a:r>
              <a:rPr lang="en-US" sz="1600" baseline="30000" dirty="0" smtClean="0"/>
              <a:t>rd</a:t>
            </a:r>
            <a:r>
              <a:rPr lang="en-US" sz="1600" dirty="0" smtClean="0"/>
              <a:t> thru 6</a:t>
            </a:r>
            <a:r>
              <a:rPr lang="en-US" sz="1600" baseline="30000" dirty="0" smtClean="0"/>
              <a:t>th</a:t>
            </a:r>
            <a:r>
              <a:rPr lang="en-US" sz="1600" dirty="0" smtClean="0"/>
              <a:t>. (lawn or available classroom)	</a:t>
            </a:r>
          </a:p>
          <a:p>
            <a:pPr lvl="2" eaLnBrk="1" hangingPunct="1">
              <a:buFont typeface="Monotype Sorts" pitchFamily="2" charset="2"/>
              <a:buChar char="n"/>
              <a:defRPr/>
            </a:pPr>
            <a:r>
              <a:rPr lang="en-US" sz="1600" dirty="0" smtClean="0"/>
              <a:t>Each month provide an area of Jesus ‘ life/ministry for our children and familiies to focus on. </a:t>
            </a:r>
          </a:p>
          <a:p>
            <a:pPr lvl="1" eaLnBrk="1" hangingPunct="1">
              <a:defRPr/>
            </a:pPr>
            <a:r>
              <a:rPr lang="en-US" sz="1600" dirty="0" smtClean="0"/>
              <a:t>Have monthly service projects:</a:t>
            </a:r>
          </a:p>
          <a:p>
            <a:pPr lvl="2" eaLnBrk="1" hangingPunct="1">
              <a:buFont typeface="Monotype Sorts" pitchFamily="2" charset="2"/>
              <a:buChar char="n"/>
              <a:defRPr/>
            </a:pPr>
            <a:r>
              <a:rPr lang="en-US" sz="1600" dirty="0" smtClean="0"/>
              <a:t>Projects for 2</a:t>
            </a:r>
            <a:r>
              <a:rPr lang="en-US" sz="1600" baseline="30000" dirty="0" smtClean="0"/>
              <a:t>nd</a:t>
            </a:r>
            <a:r>
              <a:rPr lang="en-US" sz="1600" dirty="0" smtClean="0"/>
              <a:t> thru 6</a:t>
            </a:r>
            <a:r>
              <a:rPr lang="en-US" sz="1600" baseline="30000" dirty="0" smtClean="0"/>
              <a:t>th</a:t>
            </a:r>
            <a:r>
              <a:rPr lang="en-US" sz="1600" dirty="0" smtClean="0"/>
              <a:t> grade</a:t>
            </a:r>
          </a:p>
          <a:p>
            <a:pPr lvl="2" eaLnBrk="1" hangingPunct="1">
              <a:buFont typeface="Monotype Sorts" pitchFamily="2" charset="2"/>
              <a:buChar char="n"/>
              <a:defRPr/>
            </a:pPr>
            <a:r>
              <a:rPr lang="en-US" sz="1600" dirty="0" smtClean="0"/>
              <a:t>Projects for Prek to 1</a:t>
            </a:r>
            <a:r>
              <a:rPr lang="en-US" sz="1600" baseline="30000" dirty="0" smtClean="0"/>
              <a:t>st</a:t>
            </a:r>
            <a:r>
              <a:rPr lang="en-US" sz="1600" dirty="0" smtClean="0"/>
              <a:t> grade (with parents or grandparents to be involved with)</a:t>
            </a:r>
          </a:p>
          <a:p>
            <a:pPr lvl="3" eaLnBrk="1" hangingPunct="1">
              <a:defRPr/>
            </a:pPr>
            <a:endParaRPr lang="en-US" sz="1600" dirty="0" smtClean="0"/>
          </a:p>
          <a:p>
            <a:pPr eaLnBrk="1" hangingPunct="1">
              <a:buFont typeface="Monotype Sorts" pitchFamily="2" charset="2"/>
              <a:buChar char="n"/>
              <a:defRPr/>
            </a:pPr>
            <a:endParaRPr lang="en-US" sz="1600" dirty="0"/>
          </a:p>
        </p:txBody>
      </p:sp>
    </p:spTree>
    <p:custDataLst>
      <p:tags r:id="rId1"/>
    </p:custDataLst>
  </p:cSld>
  <p:clrMapOvr>
    <a:masterClrMapping/>
  </p:clrMapOvr>
  <p:transition spd="slow" advClick="0" advTm="4484">
    <p:dissolve/>
    <p:sndAc>
      <p:stSnd>
        <p:snd r:embed="rId3"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 calcmode="lin" valueType="num">
                                      <p:cBhvr>
                                        <p:cTn id="14" dur="1000" fill="hold"/>
                                        <p:tgtEl>
                                          <p:spTgt spid="7">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p:cTn id="21" dur="1000" fill="hold"/>
                                        <p:tgtEl>
                                          <p:spTgt spid="7">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7">
                                            <p:txEl>
                                              <p:pRg st="2" end="2"/>
                                            </p:txEl>
                                          </p:spTgt>
                                        </p:tgtEl>
                                      </p:cBhvr>
                                    </p:animEffect>
                                  </p:childTnLst>
                                </p:cTn>
                              </p:par>
                              <p:par>
                                <p:cTn id="24" presetID="29" presetClass="entr" presetSubtype="0" fill="hold"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 calcmode="lin" valueType="num">
                                      <p:cBhvr>
                                        <p:cTn id="26" dur="1000" fill="hold"/>
                                        <p:tgtEl>
                                          <p:spTgt spid="7">
                                            <p:txEl>
                                              <p:pRg st="3" end="3"/>
                                            </p:txEl>
                                          </p:spTgt>
                                        </p:tgtEl>
                                        <p:attrNameLst>
                                          <p:attrName>ppt_x</p:attrName>
                                        </p:attrNameLst>
                                      </p:cBhvr>
                                      <p:tavLst>
                                        <p:tav tm="0">
                                          <p:val>
                                            <p:strVal val="#ppt_x-.2"/>
                                          </p:val>
                                        </p:tav>
                                        <p:tav tm="100000">
                                          <p:val>
                                            <p:strVal val="#ppt_x"/>
                                          </p:val>
                                        </p:tav>
                                      </p:tavLst>
                                    </p:anim>
                                    <p:anim calcmode="lin" valueType="num">
                                      <p:cBhvr>
                                        <p:cTn id="27" dur="1000" fill="hold"/>
                                        <p:tgtEl>
                                          <p:spTgt spid="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7">
                                            <p:txEl>
                                              <p:pRg st="3" end="3"/>
                                            </p:txEl>
                                          </p:spTgt>
                                        </p:tgtEl>
                                      </p:cBhvr>
                                    </p:animEffect>
                                  </p:childTnLst>
                                </p:cTn>
                              </p:par>
                              <p:par>
                                <p:cTn id="29" presetID="29" presetClass="entr" presetSubtype="0" fill="hold" nodeType="with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p:cTn id="31" dur="1000" fill="hold"/>
                                        <p:tgtEl>
                                          <p:spTgt spid="7">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9" presetClass="entr" presetSubtype="0" fill="hold" nodeType="clickEffect">
                                  <p:stCondLst>
                                    <p:cond delay="0"/>
                                  </p:stCondLst>
                                  <p:childTnLst>
                                    <p:set>
                                      <p:cBhvr>
                                        <p:cTn id="37" dur="1" fill="hold">
                                          <p:stCondLst>
                                            <p:cond delay="0"/>
                                          </p:stCondLst>
                                        </p:cTn>
                                        <p:tgtEl>
                                          <p:spTgt spid="7">
                                            <p:txEl>
                                              <p:pRg st="5" end="5"/>
                                            </p:txEl>
                                          </p:spTgt>
                                        </p:tgtEl>
                                        <p:attrNameLst>
                                          <p:attrName>style.visibility</p:attrName>
                                        </p:attrNameLst>
                                      </p:cBhvr>
                                      <p:to>
                                        <p:strVal val="visible"/>
                                      </p:to>
                                    </p:set>
                                    <p:anim calcmode="lin" valueType="num">
                                      <p:cBhvr>
                                        <p:cTn id="38" dur="1000" fill="hold"/>
                                        <p:tgtEl>
                                          <p:spTgt spid="7">
                                            <p:txEl>
                                              <p:pRg st="5" end="5"/>
                                            </p:txEl>
                                          </p:spTgt>
                                        </p:tgtEl>
                                        <p:attrNameLst>
                                          <p:attrName>ppt_x</p:attrName>
                                        </p:attrNameLst>
                                      </p:cBhvr>
                                      <p:tavLst>
                                        <p:tav tm="0">
                                          <p:val>
                                            <p:strVal val="#ppt_x-.2"/>
                                          </p:val>
                                        </p:tav>
                                        <p:tav tm="100000">
                                          <p:val>
                                            <p:strVal val="#ppt_x"/>
                                          </p:val>
                                        </p:tav>
                                      </p:tavLst>
                                    </p:anim>
                                    <p:anim calcmode="lin" valueType="num">
                                      <p:cBhvr>
                                        <p:cTn id="39" dur="1000" fill="hold"/>
                                        <p:tgtEl>
                                          <p:spTgt spid="7">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0" dur="1000"/>
                                        <p:tgtEl>
                                          <p:spTgt spid="7">
                                            <p:txEl>
                                              <p:pRg st="5" end="5"/>
                                            </p:txEl>
                                          </p:spTgt>
                                        </p:tgtEl>
                                      </p:cBhvr>
                                    </p:animEffect>
                                  </p:childTnLst>
                                </p:cTn>
                              </p:par>
                              <p:par>
                                <p:cTn id="41" presetID="29" presetClass="entr" presetSubtype="0" fill="hold" nodeType="with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p:cTn id="43" dur="1000" fill="hold"/>
                                        <p:tgtEl>
                                          <p:spTgt spid="7">
                                            <p:txEl>
                                              <p:pRg st="6" end="6"/>
                                            </p:txEl>
                                          </p:spTgt>
                                        </p:tgtEl>
                                        <p:attrNameLst>
                                          <p:attrName>ppt_x</p:attrName>
                                        </p:attrNameLst>
                                      </p:cBhvr>
                                      <p:tavLst>
                                        <p:tav tm="0">
                                          <p:val>
                                            <p:strVal val="#ppt_x-.2"/>
                                          </p:val>
                                        </p:tav>
                                        <p:tav tm="100000">
                                          <p:val>
                                            <p:strVal val="#ppt_x"/>
                                          </p:val>
                                        </p:tav>
                                      </p:tavLst>
                                    </p:anim>
                                    <p:anim calcmode="lin" valueType="num">
                                      <p:cBhvr>
                                        <p:cTn id="44" dur="1000" fill="hold"/>
                                        <p:tgtEl>
                                          <p:spTgt spid="7">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5" dur="1000"/>
                                        <p:tgtEl>
                                          <p:spTgt spid="7">
                                            <p:txEl>
                                              <p:pRg st="6" end="6"/>
                                            </p:txEl>
                                          </p:spTgt>
                                        </p:tgtEl>
                                      </p:cBhvr>
                                    </p:animEffect>
                                  </p:childTnLst>
                                </p:cTn>
                              </p:par>
                              <p:par>
                                <p:cTn id="46" presetID="29" presetClass="entr" presetSubtype="0" fill="hold" nodeType="withEffect">
                                  <p:stCondLst>
                                    <p:cond delay="0"/>
                                  </p:stCondLst>
                                  <p:childTnLst>
                                    <p:set>
                                      <p:cBhvr>
                                        <p:cTn id="47" dur="1" fill="hold">
                                          <p:stCondLst>
                                            <p:cond delay="0"/>
                                          </p:stCondLst>
                                        </p:cTn>
                                        <p:tgtEl>
                                          <p:spTgt spid="7">
                                            <p:txEl>
                                              <p:pRg st="7" end="7"/>
                                            </p:txEl>
                                          </p:spTgt>
                                        </p:tgtEl>
                                        <p:attrNameLst>
                                          <p:attrName>style.visibility</p:attrName>
                                        </p:attrNameLst>
                                      </p:cBhvr>
                                      <p:to>
                                        <p:strVal val="visible"/>
                                      </p:to>
                                    </p:set>
                                    <p:anim calcmode="lin" valueType="num">
                                      <p:cBhvr>
                                        <p:cTn id="48" dur="1000" fill="hold"/>
                                        <p:tgtEl>
                                          <p:spTgt spid="7">
                                            <p:txEl>
                                              <p:pRg st="7" end="7"/>
                                            </p:txEl>
                                          </p:spTgt>
                                        </p:tgtEl>
                                        <p:attrNameLst>
                                          <p:attrName>ppt_x</p:attrName>
                                        </p:attrNameLst>
                                      </p:cBhvr>
                                      <p:tavLst>
                                        <p:tav tm="0">
                                          <p:val>
                                            <p:strVal val="#ppt_x-.2"/>
                                          </p:val>
                                        </p:tav>
                                        <p:tav tm="100000">
                                          <p:val>
                                            <p:strVal val="#ppt_x"/>
                                          </p:val>
                                        </p:tav>
                                      </p:tavLst>
                                    </p:anim>
                                    <p:anim calcmode="lin" valueType="num">
                                      <p:cBhvr>
                                        <p:cTn id="49" dur="1000" fill="hold"/>
                                        <p:tgtEl>
                                          <p:spTgt spid="7">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0" dur="10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Fellowship and Fun</a:t>
            </a:r>
            <a:endParaRPr lang="en-US" dirty="0"/>
          </a:p>
        </p:txBody>
      </p:sp>
      <p:sp>
        <p:nvSpPr>
          <p:cNvPr id="3" name="Content Placeholder 2"/>
          <p:cNvSpPr>
            <a:spLocks noGrp="1"/>
          </p:cNvSpPr>
          <p:nvPr>
            <p:ph idx="1"/>
          </p:nvPr>
        </p:nvSpPr>
        <p:spPr/>
        <p:txBody>
          <a:bodyPr/>
          <a:lstStyle/>
          <a:p>
            <a:pPr>
              <a:buFont typeface="Monotype Sorts" pitchFamily="2" charset="2"/>
              <a:buNone/>
              <a:defRPr/>
            </a:pPr>
            <a:r>
              <a:rPr lang="en-US" sz="1800" dirty="0" smtClean="0"/>
              <a:t>	These activities will allow opportunites for families to be together to fellowship and have fun. </a:t>
            </a:r>
          </a:p>
          <a:p>
            <a:pPr lvl="1">
              <a:defRPr/>
            </a:pPr>
            <a:endParaRPr lang="en-US" sz="1400" dirty="0" smtClean="0"/>
          </a:p>
          <a:p>
            <a:pPr lvl="1">
              <a:defRPr/>
            </a:pPr>
            <a:r>
              <a:rPr lang="en-US" sz="1600" dirty="0" smtClean="0"/>
              <a:t>Once a month a fun filled activity.</a:t>
            </a:r>
          </a:p>
          <a:p>
            <a:pPr lvl="2">
              <a:buFont typeface="Monotype Sorts" pitchFamily="2" charset="2"/>
              <a:buChar char="n"/>
              <a:defRPr/>
            </a:pPr>
            <a:r>
              <a:rPr lang="en-US" sz="1200" dirty="0" smtClean="0"/>
              <a:t>This could be a Saturday trip to the zoo, park, museum, snow day at Shaver, corn maze, and so on. </a:t>
            </a:r>
          </a:p>
          <a:p>
            <a:pPr lvl="2">
              <a:buFont typeface="Monotype Sorts" pitchFamily="2" charset="2"/>
              <a:buChar char="n"/>
              <a:defRPr/>
            </a:pPr>
            <a:r>
              <a:rPr lang="en-US" sz="1200" dirty="0" smtClean="0"/>
              <a:t>Every other the month the acitivity planned will be  an inexpensive activity </a:t>
            </a:r>
          </a:p>
          <a:p>
            <a:pPr lvl="2">
              <a:buFont typeface="Monotype Sorts" pitchFamily="2" charset="2"/>
              <a:buChar char="n"/>
              <a:defRPr/>
            </a:pPr>
            <a:r>
              <a:rPr lang="en-US" sz="1200" dirty="0" smtClean="0"/>
              <a:t>Upcoming activites include a Saturday at the Discovery Center, Fresno MET (Bob the builder), Amtrak trip.</a:t>
            </a:r>
          </a:p>
          <a:p>
            <a:pPr lvl="2">
              <a:buFont typeface="Monotype Sorts" pitchFamily="2" charset="2"/>
              <a:buChar char="n"/>
              <a:defRPr/>
            </a:pPr>
            <a:endParaRPr lang="en-US" sz="1200" dirty="0" smtClean="0"/>
          </a:p>
          <a:p>
            <a:pPr lvl="1">
              <a:defRPr/>
            </a:pPr>
            <a:r>
              <a:rPr lang="en-US" sz="1600" dirty="0" smtClean="0"/>
              <a:t>Every other month we would like to have a family hosted devo/potluck</a:t>
            </a:r>
          </a:p>
          <a:p>
            <a:pPr lvl="2">
              <a:buFont typeface="Monotype Sorts" pitchFamily="2" charset="2"/>
              <a:buChar char="n"/>
              <a:defRPr/>
            </a:pPr>
            <a:r>
              <a:rPr lang="en-US" sz="1200" dirty="0" smtClean="0"/>
              <a:t>This could be a Sunday after worship. </a:t>
            </a:r>
          </a:p>
          <a:p>
            <a:pPr lvl="2">
              <a:buFont typeface="Monotype Sorts" pitchFamily="2" charset="2"/>
              <a:buChar char="n"/>
              <a:defRPr/>
            </a:pPr>
            <a:r>
              <a:rPr lang="en-US" sz="1200" dirty="0" smtClean="0"/>
              <a:t>Would include  some type of meal, short devo (songs, prayer, 5-10 min lesson, and maybe an interactive game for the children.</a:t>
            </a:r>
            <a:endParaRPr lang="en-US" sz="1200" dirty="0"/>
          </a:p>
        </p:txBody>
      </p:sp>
    </p:spTree>
    <p:custDataLst>
      <p:tags r:id="rId1"/>
    </p:custDataLst>
  </p:cSld>
  <p:clrMapOvr>
    <a:masterClrMapping/>
  </p:clrMapOvr>
  <p:transition spd="slow" advClick="0" advTm="4484">
    <p:dissolve/>
    <p:sndAc>
      <p:stSnd>
        <p:snd r:embed="rId3"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3" end="3"/>
                                            </p:txEl>
                                          </p:spTgt>
                                        </p:tgtEl>
                                      </p:cBhvr>
                                    </p:animEffect>
                                  </p:childTnLst>
                                </p:cTn>
                              </p:par>
                              <p:par>
                                <p:cTn id="31" presetID="29"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3">
                                            <p:txEl>
                                              <p:pRg st="4" end="4"/>
                                            </p:txEl>
                                          </p:spTgt>
                                        </p:tgtEl>
                                      </p:cBhvr>
                                    </p:animEffect>
                                  </p:childTnLst>
                                </p:cTn>
                              </p:par>
                              <p:par>
                                <p:cTn id="36" presetID="29" presetClass="entr" presetSubtype="0" fill="hold"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p:cTn id="38" dur="1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0" dur="10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9"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p:cTn id="45" dur="10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47" dur="1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9"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 calcmode="lin" valueType="num">
                                      <p:cBhvr>
                                        <p:cTn id="52" dur="10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54" dur="1000"/>
                                        <p:tgtEl>
                                          <p:spTgt spid="3">
                                            <p:txEl>
                                              <p:pRg st="8" end="8"/>
                                            </p:txEl>
                                          </p:spTgt>
                                        </p:tgtEl>
                                      </p:cBhvr>
                                    </p:animEffect>
                                  </p:childTnLst>
                                </p:cTn>
                              </p:par>
                              <p:par>
                                <p:cTn id="55" presetID="29"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 calcmode="lin" valueType="num">
                                      <p:cBhvr>
                                        <p:cTn id="57" dur="1000" fill="hold"/>
                                        <p:tgtEl>
                                          <p:spTgt spid="3">
                                            <p:txEl>
                                              <p:pRg st="9" end="9"/>
                                            </p:txEl>
                                          </p:spTgt>
                                        </p:tgtEl>
                                        <p:attrNameLst>
                                          <p:attrName>ppt_x</p:attrName>
                                        </p:attrNameLst>
                                      </p:cBhvr>
                                      <p:tavLst>
                                        <p:tav tm="0">
                                          <p:val>
                                            <p:strVal val="#ppt_x-.2"/>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59"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6400800" cy="1524000"/>
          </a:xfrm>
        </p:spPr>
        <p:txBody>
          <a:bodyPr/>
          <a:lstStyle/>
          <a:p>
            <a:pPr>
              <a:defRPr/>
            </a:pPr>
            <a:r>
              <a:rPr lang="en-US" dirty="0" smtClean="0"/>
              <a:t/>
            </a:r>
            <a:br>
              <a:rPr lang="en-US" dirty="0" smtClean="0"/>
            </a:br>
            <a:r>
              <a:rPr lang="en-US" dirty="0" smtClean="0"/>
              <a:t>Being Barnabas</a:t>
            </a:r>
            <a:br>
              <a:rPr lang="en-US" dirty="0" smtClean="0"/>
            </a:br>
            <a:r>
              <a:rPr lang="en-US" sz="900" dirty="0" smtClean="0"/>
              <a:t>26 And when he was come to Jerusalem, he assayed to join himself to the disciples: and they were all afraid of him, not believing that he was a disciple. 27 But Barnabas took him, and brought him to the apostles, and declared unto them how he had seen the Lord in the way, and that he had spoken to him, and how at Damascus he had preached boldly in the name of Jesus. 28 And he was with them going in and going out at Jerusalem, 29 preaching boldly in the name of the Lord: and he spake and disputed against the Grecian Jews; Acts 9:26-29 (ASV)</a:t>
            </a:r>
            <a:r>
              <a:rPr lang="en-US" dirty="0" smtClean="0"/>
              <a:t/>
            </a:r>
            <a:br>
              <a:rPr lang="en-US" dirty="0" smtClean="0"/>
            </a:br>
            <a:endParaRPr lang="en-US" dirty="0"/>
          </a:p>
        </p:txBody>
      </p:sp>
      <p:sp>
        <p:nvSpPr>
          <p:cNvPr id="3" name="Content Placeholder 2"/>
          <p:cNvSpPr>
            <a:spLocks noGrp="1"/>
          </p:cNvSpPr>
          <p:nvPr>
            <p:ph idx="1"/>
          </p:nvPr>
        </p:nvSpPr>
        <p:spPr>
          <a:xfrm>
            <a:off x="1143000" y="2133600"/>
            <a:ext cx="7772400" cy="3962400"/>
          </a:xfrm>
        </p:spPr>
        <p:txBody>
          <a:bodyPr/>
          <a:lstStyle/>
          <a:p>
            <a:pPr>
              <a:buFont typeface="Monotype Sorts" pitchFamily="2" charset="2"/>
              <a:buNone/>
              <a:defRPr/>
            </a:pPr>
            <a:r>
              <a:rPr lang="en-US" sz="1800" dirty="0" smtClean="0"/>
              <a:t>     These are activities geared toward encouraging our children to be spiritual giants.  It is also opportunities for older saints, youth group kids, and even college age people to serve and be a apart of our children’s spiritual growth. </a:t>
            </a:r>
          </a:p>
          <a:p>
            <a:pPr lvl="1">
              <a:defRPr/>
            </a:pPr>
            <a:endParaRPr lang="en-US" sz="1400" dirty="0" smtClean="0"/>
          </a:p>
          <a:p>
            <a:pPr lvl="1">
              <a:defRPr/>
            </a:pPr>
            <a:r>
              <a:rPr lang="en-US" sz="1400" dirty="0" smtClean="0"/>
              <a:t>Daily Bible reading plans</a:t>
            </a:r>
          </a:p>
          <a:p>
            <a:pPr lvl="2">
              <a:buFont typeface="Monotype Sorts" pitchFamily="2" charset="2"/>
              <a:buChar char="n"/>
              <a:defRPr/>
            </a:pPr>
            <a:r>
              <a:rPr lang="en-US" sz="1000" dirty="0" smtClean="0"/>
              <a:t>Parents or grandparents will work with 2 or more children and  be their Barnabas</a:t>
            </a:r>
          </a:p>
          <a:p>
            <a:pPr lvl="2">
              <a:buFont typeface="Monotype Sorts" pitchFamily="2" charset="2"/>
              <a:buChar char="n"/>
              <a:defRPr/>
            </a:pPr>
            <a:r>
              <a:rPr lang="en-US" sz="1000" dirty="0" smtClean="0"/>
              <a:t>Parents will either be give a daily bible reading plan and will follow up with their assigned children. </a:t>
            </a:r>
          </a:p>
          <a:p>
            <a:pPr lvl="1">
              <a:defRPr/>
            </a:pPr>
            <a:r>
              <a:rPr lang="en-US" sz="1400" dirty="0" smtClean="0"/>
              <a:t>Weekly prayer time with kids</a:t>
            </a:r>
          </a:p>
          <a:p>
            <a:pPr lvl="2">
              <a:buFont typeface="Monotype Sorts" pitchFamily="2" charset="2"/>
              <a:buChar char="n"/>
              <a:defRPr/>
            </a:pPr>
            <a:r>
              <a:rPr lang="en-US" sz="1000" dirty="0" smtClean="0"/>
              <a:t>Set aside time at least once a week to pray with and for their children. </a:t>
            </a:r>
          </a:p>
          <a:p>
            <a:pPr lvl="1">
              <a:defRPr/>
            </a:pPr>
            <a:r>
              <a:rPr lang="en-US" sz="1400" dirty="0" smtClean="0"/>
              <a:t>Wednesday evening tutoring during prime time or before. </a:t>
            </a:r>
          </a:p>
          <a:p>
            <a:pPr lvl="2">
              <a:buFont typeface="Monotype Sorts" pitchFamily="2" charset="2"/>
              <a:buChar char="n"/>
              <a:defRPr/>
            </a:pPr>
            <a:r>
              <a:rPr lang="en-US" sz="1000" dirty="0" smtClean="0"/>
              <a:t>Provide an hour of tutoring assistance to our children. </a:t>
            </a:r>
          </a:p>
          <a:p>
            <a:pPr lvl="2">
              <a:buFont typeface="Monotype Sorts" pitchFamily="2" charset="2"/>
              <a:buChar char="n"/>
              <a:defRPr/>
            </a:pPr>
            <a:endParaRPr lang="en-US" sz="600" dirty="0" smtClean="0"/>
          </a:p>
          <a:p>
            <a:pPr lvl="1">
              <a:defRPr/>
            </a:pPr>
            <a:endParaRPr lang="en-US" sz="1400" dirty="0" smtClean="0"/>
          </a:p>
          <a:p>
            <a:pPr lvl="1">
              <a:defRPr/>
            </a:pPr>
            <a:endParaRPr lang="en-US" sz="1400" dirty="0" smtClean="0"/>
          </a:p>
          <a:p>
            <a:pPr lvl="1">
              <a:defRPr/>
            </a:pPr>
            <a:endParaRPr lang="en-US" sz="1400" dirty="0" smtClean="0"/>
          </a:p>
        </p:txBody>
      </p:sp>
    </p:spTree>
    <p:custDataLst>
      <p:tags r:id="rId1"/>
    </p:custDataLst>
  </p:cSld>
  <p:clrMapOvr>
    <a:masterClrMapping/>
  </p:clrMapOvr>
  <p:transition spd="slow" advClick="0" advTm="4484">
    <p:dissolve/>
    <p:sndAc>
      <p:stSnd>
        <p:snd r:embed="rId3"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2" end="2"/>
                                            </p:txEl>
                                          </p:spTgt>
                                        </p:tgtEl>
                                      </p:cBhvr>
                                    </p:animEffect>
                                  </p:childTnLst>
                                </p:cTn>
                              </p:par>
                              <p:par>
                                <p:cTn id="24" presetID="29"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p:cTn id="26" dur="1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
                                            <p:txEl>
                                              <p:pRg st="3" end="3"/>
                                            </p:txEl>
                                          </p:spTgt>
                                        </p:tgtEl>
                                      </p:cBhvr>
                                    </p:animEffect>
                                  </p:childTnLst>
                                </p:cTn>
                              </p:par>
                              <p:par>
                                <p:cTn id="29" presetID="29"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9" presetClass="entr" presetSubtype="0" fill="hold"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 calcmode="lin" valueType="num">
                                      <p:cBhvr>
                                        <p:cTn id="38" dur="1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0" dur="1000"/>
                                        <p:tgtEl>
                                          <p:spTgt spid="3">
                                            <p:txEl>
                                              <p:pRg st="5" end="5"/>
                                            </p:txEl>
                                          </p:spTgt>
                                        </p:tgtEl>
                                      </p:cBhvr>
                                    </p:animEffect>
                                  </p:childTnLst>
                                </p:cTn>
                              </p:par>
                              <p:par>
                                <p:cTn id="41" presetID="29"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5" dur="1000"/>
                                        <p:tgtEl>
                                          <p:spTgt spid="3">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9" presetClass="entr" presetSubtype="0" fill="hold" nodeType="click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 calcmode="lin" valueType="num">
                                      <p:cBhvr>
                                        <p:cTn id="50" dur="10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2" dur="1000"/>
                                        <p:tgtEl>
                                          <p:spTgt spid="3">
                                            <p:txEl>
                                              <p:pRg st="7" end="7"/>
                                            </p:txEl>
                                          </p:spTgt>
                                        </p:tgtEl>
                                      </p:cBhvr>
                                    </p:animEffect>
                                  </p:childTnLst>
                                </p:cTn>
                              </p:par>
                              <p:par>
                                <p:cTn id="53" presetID="29"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57"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Involvement</a:t>
            </a:r>
            <a:endParaRPr lang="en-US" dirty="0"/>
          </a:p>
        </p:txBody>
      </p:sp>
      <p:sp>
        <p:nvSpPr>
          <p:cNvPr id="3" name="Content Placeholder 2"/>
          <p:cNvSpPr>
            <a:spLocks noGrp="1"/>
          </p:cNvSpPr>
          <p:nvPr>
            <p:ph idx="1"/>
          </p:nvPr>
        </p:nvSpPr>
        <p:spPr/>
        <p:txBody>
          <a:bodyPr/>
          <a:lstStyle/>
          <a:p>
            <a:pPr>
              <a:buFont typeface="Monotype Sorts" pitchFamily="2" charset="2"/>
              <a:buChar char="n"/>
              <a:defRPr/>
            </a:pPr>
            <a:r>
              <a:rPr lang="en-US" sz="1600" dirty="0" smtClean="0"/>
              <a:t>Parents, grandparents, older saints, youth group. </a:t>
            </a:r>
          </a:p>
          <a:p>
            <a:pPr>
              <a:buFont typeface="Monotype Sorts" pitchFamily="2" charset="2"/>
              <a:buChar char="n"/>
              <a:defRPr/>
            </a:pPr>
            <a:endParaRPr lang="en-US" sz="1600" dirty="0" smtClean="0"/>
          </a:p>
          <a:p>
            <a:pPr>
              <a:buFont typeface="Monotype Sorts" pitchFamily="2" charset="2"/>
              <a:buChar char="n"/>
              <a:defRPr/>
            </a:pPr>
            <a:r>
              <a:rPr lang="en-US" sz="1600" dirty="0" smtClean="0"/>
              <a:t>Involvement can range from participating in monthly or weekly activites.</a:t>
            </a:r>
          </a:p>
          <a:p>
            <a:pPr>
              <a:buFont typeface="Monotype Sorts" pitchFamily="2" charset="2"/>
              <a:buChar char="n"/>
              <a:defRPr/>
            </a:pPr>
            <a:endParaRPr lang="en-US" sz="1600" dirty="0" smtClean="0"/>
          </a:p>
          <a:p>
            <a:pPr>
              <a:buFont typeface="Monotype Sorts" pitchFamily="2" charset="2"/>
              <a:buChar char="n"/>
              <a:defRPr/>
            </a:pPr>
            <a:r>
              <a:rPr lang="en-US" sz="1600" dirty="0" smtClean="0"/>
              <a:t>Hosting a monthly devo at your home. </a:t>
            </a:r>
          </a:p>
          <a:p>
            <a:pPr>
              <a:buFont typeface="Monotype Sorts" pitchFamily="2" charset="2"/>
              <a:buChar char="n"/>
              <a:defRPr/>
            </a:pPr>
            <a:endParaRPr lang="en-US" sz="1600" dirty="0" smtClean="0"/>
          </a:p>
          <a:p>
            <a:pPr>
              <a:buFont typeface="Monotype Sorts" pitchFamily="2" charset="2"/>
              <a:buChar char="n"/>
              <a:defRPr/>
            </a:pPr>
            <a:r>
              <a:rPr lang="en-US" sz="1600" dirty="0" smtClean="0"/>
              <a:t>Teaching a combined class once a month. </a:t>
            </a:r>
          </a:p>
          <a:p>
            <a:pPr>
              <a:buFont typeface="Monotype Sorts" pitchFamily="2" charset="2"/>
              <a:buChar char="n"/>
              <a:defRPr/>
            </a:pPr>
            <a:endParaRPr lang="en-US" sz="1600" dirty="0" smtClean="0"/>
          </a:p>
          <a:p>
            <a:pPr>
              <a:buFont typeface="Monotype Sorts" pitchFamily="2" charset="2"/>
              <a:buChar char="n"/>
              <a:defRPr/>
            </a:pPr>
            <a:r>
              <a:rPr lang="en-US" sz="1600" dirty="0" smtClean="0"/>
              <a:t>Chaperone and or supervise events or activites</a:t>
            </a:r>
          </a:p>
          <a:p>
            <a:pPr>
              <a:buFont typeface="Monotype Sorts" pitchFamily="2" charset="2"/>
              <a:buChar char="n"/>
              <a:defRPr/>
            </a:pPr>
            <a:endParaRPr lang="en-US" sz="1600" dirty="0" smtClean="0"/>
          </a:p>
          <a:p>
            <a:pPr>
              <a:buFont typeface="Monotype Sorts" pitchFamily="2" charset="2"/>
              <a:buChar char="n"/>
              <a:defRPr/>
            </a:pPr>
            <a:r>
              <a:rPr lang="en-US" sz="1600" dirty="0" smtClean="0"/>
              <a:t>Help plan monthly activites. </a:t>
            </a:r>
          </a:p>
          <a:p>
            <a:pPr>
              <a:buFont typeface="Monotype Sorts" pitchFamily="2" charset="2"/>
              <a:buChar char="n"/>
              <a:defRPr/>
            </a:pPr>
            <a:endParaRPr lang="en-US" sz="1600" dirty="0" smtClean="0"/>
          </a:p>
          <a:p>
            <a:pPr>
              <a:buFont typeface="Monotype Sorts" pitchFamily="2" charset="2"/>
              <a:buChar char="n"/>
              <a:defRPr/>
            </a:pPr>
            <a:r>
              <a:rPr lang="en-US" sz="1600" dirty="0" smtClean="0"/>
              <a:t>Being a Barnabas</a:t>
            </a:r>
          </a:p>
          <a:p>
            <a:pPr>
              <a:buFont typeface="Monotype Sorts" pitchFamily="2" charset="2"/>
              <a:buChar char="n"/>
              <a:defRPr/>
            </a:pPr>
            <a:endParaRPr lang="en-US" sz="1600" dirty="0" smtClean="0"/>
          </a:p>
          <a:p>
            <a:pPr>
              <a:buFont typeface="Monotype Sorts" pitchFamily="2" charset="2"/>
              <a:buNone/>
              <a:defRPr/>
            </a:pPr>
            <a:endParaRPr lang="en-US" sz="1600" dirty="0" smtClean="0"/>
          </a:p>
          <a:p>
            <a:pPr>
              <a:buFont typeface="Monotype Sorts" pitchFamily="2" charset="2"/>
              <a:buChar char="n"/>
              <a:defRPr/>
            </a:pPr>
            <a:endParaRPr lang="en-US" sz="1400" dirty="0" smtClean="0"/>
          </a:p>
          <a:p>
            <a:pPr>
              <a:buFont typeface="Monotype Sorts" pitchFamily="2" charset="2"/>
              <a:buNone/>
              <a:defRPr/>
            </a:pPr>
            <a:endParaRPr lang="en-US" sz="1400" dirty="0"/>
          </a:p>
        </p:txBody>
      </p:sp>
    </p:spTree>
    <p:custDataLst>
      <p:tags r:id="rId1"/>
    </p:custDataLst>
  </p:cSld>
  <p:clrMapOvr>
    <a:masterClrMapping/>
  </p:clrMapOvr>
  <p:transition spd="slow" advClick="0" advTm="4484">
    <p:dissolve/>
    <p:sndAc>
      <p:stSnd>
        <p:snd r:embed="rId3" name="arrow.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1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1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10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3">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p:cTn id="49" dur="1000" fill="hold"/>
                                        <p:tgtEl>
                                          <p:spTgt spid="3">
                                            <p:txEl>
                                              <p:pRg st="10" end="10"/>
                                            </p:txEl>
                                          </p:spTgt>
                                        </p:tgtEl>
                                        <p:attrNameLst>
                                          <p:attrName>ppt_x</p:attrName>
                                        </p:attrNameLst>
                                      </p:cBhvr>
                                      <p:tavLst>
                                        <p:tav tm="0">
                                          <p:val>
                                            <p:strVal val="#ppt_x-.2"/>
                                          </p:val>
                                        </p:tav>
                                        <p:tav tm="100000">
                                          <p:val>
                                            <p:strVal val="#ppt_x"/>
                                          </p:val>
                                        </p:tav>
                                      </p:tavLst>
                                    </p:anim>
                                    <p:anim calcmode="lin" valueType="num">
                                      <p:cBhvr>
                                        <p:cTn id="50" dur="1000" fill="hold"/>
                                        <p:tgtEl>
                                          <p:spTgt spid="3">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3">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childTnLst>
                                    <p:set>
                                      <p:cBhvr>
                                        <p:cTn id="55" dur="1" fill="hold">
                                          <p:stCondLst>
                                            <p:cond delay="0"/>
                                          </p:stCondLst>
                                        </p:cTn>
                                        <p:tgtEl>
                                          <p:spTgt spid="3">
                                            <p:txEl>
                                              <p:pRg st="12" end="12"/>
                                            </p:txEl>
                                          </p:spTgt>
                                        </p:tgtEl>
                                        <p:attrNameLst>
                                          <p:attrName>style.visibility</p:attrName>
                                        </p:attrNameLst>
                                      </p:cBhvr>
                                      <p:to>
                                        <p:strVal val="visible"/>
                                      </p:to>
                                    </p:set>
                                    <p:anim calcmode="lin" valueType="num">
                                      <p:cBhvr>
                                        <p:cTn id="56" dur="1000" fill="hold"/>
                                        <p:tgtEl>
                                          <p:spTgt spid="3">
                                            <p:txEl>
                                              <p:pRg st="12" end="12"/>
                                            </p:txEl>
                                          </p:spTgt>
                                        </p:tgtEl>
                                        <p:attrNameLst>
                                          <p:attrName>ppt_x</p:attrName>
                                        </p:attrNameLst>
                                      </p:cBhvr>
                                      <p:tavLst>
                                        <p:tav tm="0">
                                          <p:val>
                                            <p:strVal val="#ppt_x-.2"/>
                                          </p:val>
                                        </p:tav>
                                        <p:tav tm="100000">
                                          <p:val>
                                            <p:strVal val="#ppt_x"/>
                                          </p:val>
                                        </p:tav>
                                      </p:tavLst>
                                    </p:anim>
                                    <p:anim calcmode="lin" valueType="num">
                                      <p:cBhvr>
                                        <p:cTn id="57" dur="1000" fill="hold"/>
                                        <p:tgtEl>
                                          <p:spTgt spid="3">
                                            <p:txEl>
                                              <p:pRg st="12" end="12"/>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pPr>
              <a:defRPr/>
            </a:pPr>
            <a:r>
              <a:rPr lang="en-US" dirty="0" smtClean="0"/>
              <a:t>Questions or Suggestions</a:t>
            </a:r>
            <a:endParaRPr lang="en-US" dirty="0"/>
          </a:p>
        </p:txBody>
      </p:sp>
      <p:sp>
        <p:nvSpPr>
          <p:cNvPr id="5" name="Subtitle 4"/>
          <p:cNvSpPr>
            <a:spLocks noGrp="1"/>
          </p:cNvSpPr>
          <p:nvPr>
            <p:ph type="subTitle" idx="1"/>
          </p:nvPr>
        </p:nvSpPr>
        <p:spPr/>
        <p:txBody>
          <a:bodyPr/>
          <a:lstStyle/>
          <a:p>
            <a:pPr>
              <a:defRPr/>
            </a:pPr>
            <a:endParaRPr lang="en-US" dirty="0"/>
          </a:p>
        </p:txBody>
      </p:sp>
    </p:spTree>
  </p:cSld>
  <p:clrMapOvr>
    <a:masterClrMapping/>
  </p:clrMapOvr>
  <p:transition spd="slow" advClick="0" advTm="4484">
    <p:dissolve/>
    <p:sndAc>
      <p:stSnd>
        <p:snd r:embed="rId2" name="arrow.wav"/>
      </p:stSnd>
    </p:sndAc>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6"/>
</p:tagLst>
</file>

<file path=ppt/tags/tag2.xml><?xml version="1.0" encoding="utf-8"?>
<p:tagLst xmlns:a="http://schemas.openxmlformats.org/drawingml/2006/main" xmlns:r="http://schemas.openxmlformats.org/officeDocument/2006/relationships" xmlns:p="http://schemas.openxmlformats.org/presentationml/2006/main">
  <p:tag name="TIMING" val="|1.1|4.1|4.4|4.3"/>
</p:tagLst>
</file>

<file path=ppt/tags/tag3.xml><?xml version="1.0" encoding="utf-8"?>
<p:tagLst xmlns:a="http://schemas.openxmlformats.org/drawingml/2006/main" xmlns:r="http://schemas.openxmlformats.org/officeDocument/2006/relationships" xmlns:p="http://schemas.openxmlformats.org/presentationml/2006/main">
  <p:tag name="TIMING" val="|0.6|5.8|5.2|8.2"/>
</p:tagLst>
</file>

<file path=ppt/tags/tag4.xml><?xml version="1.0" encoding="utf-8"?>
<p:tagLst xmlns:a="http://schemas.openxmlformats.org/drawingml/2006/main" xmlns:r="http://schemas.openxmlformats.org/officeDocument/2006/relationships" xmlns:p="http://schemas.openxmlformats.org/presentationml/2006/main">
  <p:tag name="TIMING" val="|0.8|2.8|4.4|4.1|7.4|5"/>
</p:tagLst>
</file>

<file path=ppt/tags/tag5.xml><?xml version="1.0" encoding="utf-8"?>
<p:tagLst xmlns:a="http://schemas.openxmlformats.org/drawingml/2006/main" xmlns:r="http://schemas.openxmlformats.org/officeDocument/2006/relationships" xmlns:p="http://schemas.openxmlformats.org/presentationml/2006/main">
  <p:tag name="TIMING" val="|0.1|6.9|6.8|6.1|4.5"/>
</p:tagLst>
</file>

<file path=ppt/tags/tag6.xml><?xml version="1.0" encoding="utf-8"?>
<p:tagLst xmlns:a="http://schemas.openxmlformats.org/drawingml/2006/main" xmlns:r="http://schemas.openxmlformats.org/officeDocument/2006/relationships" xmlns:p="http://schemas.openxmlformats.org/presentationml/2006/main">
  <p:tag name="TIMING" val="|0.4|2.6|4.4|4.7|3.7|4.2|4.2|4"/>
</p:tagLst>
</file>

<file path=ppt/theme/theme1.xml><?xml version="1.0" encoding="utf-8"?>
<a:theme xmlns:a="http://schemas.openxmlformats.org/drawingml/2006/main" name="Childrens drawings on blue design template">
  <a:themeElements>
    <a:clrScheme name="Office Theme 1">
      <a:dk1>
        <a:srgbClr val="000066"/>
      </a:dk1>
      <a:lt1>
        <a:srgbClr val="FFFFFF"/>
      </a:lt1>
      <a:dk2>
        <a:srgbClr val="4A8AC4"/>
      </a:dk2>
      <a:lt2>
        <a:srgbClr val="F7CC17"/>
      </a:lt2>
      <a:accent1>
        <a:srgbClr val="CDCD1F"/>
      </a:accent1>
      <a:accent2>
        <a:srgbClr val="368D2D"/>
      </a:accent2>
      <a:accent3>
        <a:srgbClr val="B1C4DE"/>
      </a:accent3>
      <a:accent4>
        <a:srgbClr val="DADADA"/>
      </a:accent4>
      <a:accent5>
        <a:srgbClr val="E3E3AB"/>
      </a:accent5>
      <a:accent6>
        <a:srgbClr val="307F28"/>
      </a:accent6>
      <a:hlink>
        <a:srgbClr val="0066FF"/>
      </a:hlink>
      <a:folHlink>
        <a:srgbClr val="FF9900"/>
      </a:folHlink>
    </a:clrScheme>
    <a:fontScheme name="Office Theme">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Office Theme 1">
        <a:dk1>
          <a:srgbClr val="000066"/>
        </a:dk1>
        <a:lt1>
          <a:srgbClr val="FFFFFF"/>
        </a:lt1>
        <a:dk2>
          <a:srgbClr val="4A8AC4"/>
        </a:dk2>
        <a:lt2>
          <a:srgbClr val="F7CC17"/>
        </a:lt2>
        <a:accent1>
          <a:srgbClr val="CDCD1F"/>
        </a:accent1>
        <a:accent2>
          <a:srgbClr val="368D2D"/>
        </a:accent2>
        <a:accent3>
          <a:srgbClr val="B1C4DE"/>
        </a:accent3>
        <a:accent4>
          <a:srgbClr val="DADADA"/>
        </a:accent4>
        <a:accent5>
          <a:srgbClr val="E3E3AB"/>
        </a:accent5>
        <a:accent6>
          <a:srgbClr val="307F28"/>
        </a:accent6>
        <a:hlink>
          <a:srgbClr val="0066FF"/>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1249</TotalTime>
  <Words>281</Words>
  <Application>Microsoft Office PowerPoint</Application>
  <PresentationFormat>On-screen Show (4:3)</PresentationFormat>
  <Paragraphs>65</Paragraphs>
  <Slides>8</Slides>
  <Notes>2</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Times New Roman</vt:lpstr>
      <vt:lpstr>Arial</vt:lpstr>
      <vt:lpstr>Tahoma</vt:lpstr>
      <vt:lpstr>Monotype Sorts</vt:lpstr>
      <vt:lpstr>Childrens drawings on blue design template</vt:lpstr>
      <vt:lpstr>God Squad Children’s Ministry</vt:lpstr>
      <vt:lpstr>Ministry Overview</vt:lpstr>
      <vt:lpstr>Ministry Overview</vt:lpstr>
      <vt:lpstr>The Foundation and the rain descended, and the floods came, and the winds blew, and beat upon that house; and if fell not: for it was founded upon the rock. Matt 7:25 (ASV) </vt:lpstr>
      <vt:lpstr>Fellowship and Fun</vt:lpstr>
      <vt:lpstr> Being Barnabas 26 And when he was come to Jerusalem, he assayed to join himself to the disciples: and they were all afraid of him, not believing that he was a disciple. 27 But Barnabas took him, and brought him to the apostles, and declared unto them how he had seen the Lord in the way, and that he had spoken to him, and how at Damascus he had preached boldly in the name of Jesus. 28 And he was with them going in and going out at Jerusalem, 29 preaching boldly in the name of the Lord: and he spake and disputed against the Grecian Jews; Acts 9:26-29 (ASV) </vt:lpstr>
      <vt:lpstr>Involvement</vt:lpstr>
      <vt:lpstr>Questions or Suggestions</vt:lpstr>
    </vt:vector>
  </TitlesOfParts>
  <Company>Template Central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Squad Childrens Ministry</dc:title>
  <dc:creator>Bacus Family</dc:creator>
  <cp:lastModifiedBy>Kris Davis</cp:lastModifiedBy>
  <cp:revision>83</cp:revision>
  <dcterms:created xsi:type="dcterms:W3CDTF">1999-03-08T07:08:09Z</dcterms:created>
  <dcterms:modified xsi:type="dcterms:W3CDTF">2009-11-06T05:43:25Z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TC011408101033</vt:lpwstr>
  </property>
</Properties>
</file>